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4FC5-6105-4D24-9C0D-5C87DC95982F}" type="datetimeFigureOut">
              <a:rPr lang="de-CH" smtClean="0"/>
              <a:t>22.02.2017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FA00-BC07-4F10-83B9-CC6CBC513F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63213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4FC5-6105-4D24-9C0D-5C87DC95982F}" type="datetimeFigureOut">
              <a:rPr lang="de-CH" smtClean="0"/>
              <a:t>22.02.2017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FA00-BC07-4F10-83B9-CC6CBC513F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2493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4FC5-6105-4D24-9C0D-5C87DC95982F}" type="datetimeFigureOut">
              <a:rPr lang="de-CH" smtClean="0"/>
              <a:t>22.02.2017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FA00-BC07-4F10-83B9-CC6CBC513F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3059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4FC5-6105-4D24-9C0D-5C87DC95982F}" type="datetimeFigureOut">
              <a:rPr lang="de-CH" smtClean="0"/>
              <a:t>22.02.2017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FA00-BC07-4F10-83B9-CC6CBC513F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2549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4FC5-6105-4D24-9C0D-5C87DC95982F}" type="datetimeFigureOut">
              <a:rPr lang="de-CH" smtClean="0"/>
              <a:t>22.02.2017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FA00-BC07-4F10-83B9-CC6CBC513F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1416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4FC5-6105-4D24-9C0D-5C87DC95982F}" type="datetimeFigureOut">
              <a:rPr lang="de-CH" smtClean="0"/>
              <a:t>22.02.2017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FA00-BC07-4F10-83B9-CC6CBC513F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99533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4FC5-6105-4D24-9C0D-5C87DC95982F}" type="datetimeFigureOut">
              <a:rPr lang="de-CH" smtClean="0"/>
              <a:t>22.02.2017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FA00-BC07-4F10-83B9-CC6CBC513F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87908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4FC5-6105-4D24-9C0D-5C87DC95982F}" type="datetimeFigureOut">
              <a:rPr lang="de-CH" smtClean="0"/>
              <a:t>22.02.2017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FA00-BC07-4F10-83B9-CC6CBC513F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8384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4FC5-6105-4D24-9C0D-5C87DC95982F}" type="datetimeFigureOut">
              <a:rPr lang="de-CH" smtClean="0"/>
              <a:t>22.02.2017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FA00-BC07-4F10-83B9-CC6CBC513F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1687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4FC5-6105-4D24-9C0D-5C87DC95982F}" type="datetimeFigureOut">
              <a:rPr lang="de-CH" smtClean="0"/>
              <a:t>22.02.2017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FA00-BC07-4F10-83B9-CC6CBC513F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11672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4FC5-6105-4D24-9C0D-5C87DC95982F}" type="datetimeFigureOut">
              <a:rPr lang="de-CH" smtClean="0"/>
              <a:t>22.02.2017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3FA00-BC07-4F10-83B9-CC6CBC513F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404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F4FC5-6105-4D24-9C0D-5C87DC95982F}" type="datetimeFigureOut">
              <a:rPr lang="de-CH" smtClean="0"/>
              <a:t>22.02.2017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3FA00-BC07-4F10-83B9-CC6CBC513F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13664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69453" y="3602038"/>
            <a:ext cx="9144000" cy="1655762"/>
          </a:xfrm>
        </p:spPr>
        <p:txBody>
          <a:bodyPr>
            <a:normAutofit/>
          </a:bodyPr>
          <a:lstStyle/>
          <a:p>
            <a:r>
              <a:rPr lang="de-CH" sz="4300" dirty="0" smtClean="0"/>
              <a:t>Elternabend zum Thema:</a:t>
            </a:r>
          </a:p>
          <a:p>
            <a:r>
              <a:rPr lang="de-CH" sz="6000" dirty="0" smtClean="0"/>
              <a:t>SPIEL</a:t>
            </a:r>
            <a:endParaRPr lang="de-CH" sz="60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851" y="1030288"/>
            <a:ext cx="6619204" cy="234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55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Funktionsspiel</a:t>
            </a:r>
            <a:endParaRPr lang="de-CH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3421621" y="1487979"/>
            <a:ext cx="5157787" cy="920369"/>
          </a:xfrm>
        </p:spPr>
        <p:txBody>
          <a:bodyPr>
            <a:normAutofit/>
          </a:bodyPr>
          <a:lstStyle/>
          <a:p>
            <a:pPr algn="ctr"/>
            <a:r>
              <a:rPr lang="de-CH" sz="1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Hier eigenes, passendes Bild einfügen</a:t>
            </a:r>
            <a:endParaRPr lang="de-CH" sz="1400" b="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Merkmale von Funktionsspielen: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Funktionsspiele können alleine oder in der Gruppe gespielt werden</a:t>
            </a:r>
          </a:p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Beispiele für Funktionsspiele: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Zauberkästli</a:t>
            </a:r>
            <a:endParaRPr lang="de-CH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Prismo</a:t>
            </a:r>
            <a:endParaRPr lang="de-CH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Puzzle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Perlen aufziehen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Experimentierspiele (mit Wasser, Sand spielen, Farben mischen)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Bilderbücher</a:t>
            </a:r>
          </a:p>
          <a:p>
            <a:pPr marL="0" indent="0">
              <a:buNone/>
            </a:pPr>
            <a:endParaRPr lang="de-CH" sz="1600" b="1" dirty="0" smtClean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Voraussetzungen für Funktionsspiele: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Gewisse Fingerfertigkeiten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Vorstellungsvermögen</a:t>
            </a:r>
          </a:p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Fähigkeiten, die gestärkt werden: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Fantasie, Kreativität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Feinmotorik, Fingerfertigkeiten trainieren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Umgang mit Emotionen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Konzentration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Ein Ziel verfolgen, Ausdauer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Muster erkennen und weiterführen</a:t>
            </a:r>
          </a:p>
        </p:txBody>
      </p:sp>
    </p:spTree>
    <p:extLst>
      <p:ext uri="{BB962C8B-B14F-4D97-AF65-F5344CB8AC3E}">
        <p14:creationId xmlns:p14="http://schemas.microsoft.com/office/powerpoint/2010/main" val="221474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Gestaltungsspiel</a:t>
            </a:r>
            <a:endParaRPr lang="de-CH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3421621" y="1487979"/>
            <a:ext cx="5157787" cy="920369"/>
          </a:xfrm>
        </p:spPr>
        <p:txBody>
          <a:bodyPr>
            <a:normAutofit/>
          </a:bodyPr>
          <a:lstStyle/>
          <a:p>
            <a:pPr algn="ctr"/>
            <a:r>
              <a:rPr lang="de-CH" sz="1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Hier eigenes, passendes Bild einfügen</a:t>
            </a:r>
            <a:endParaRPr lang="de-CH" sz="1400" b="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Merkmale von Gestaltungsspielen: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Gestaltungsspiele sind meistens zielgerichtet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 kann alleine oder in der Gruppe gespielt werden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Kinder stellen aus dem 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zur 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Verfügung stehenden Material etwas her</a:t>
            </a:r>
          </a:p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Beispiele für Gestaltungsspiele: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Zeichnen, 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Malen</a:t>
            </a:r>
            <a:endParaRPr lang="de-CH" sz="1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Werken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Sand</a:t>
            </a:r>
          </a:p>
          <a:p>
            <a:pPr>
              <a:buFont typeface="Wingdings" panose="05000000000000000000" pitchFamily="2" charset="2"/>
              <a:buChar char="Ø"/>
            </a:pPr>
            <a:endParaRPr lang="de-CH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Voraussetzungen für Gestaltungsspiele: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Techniken müssen erlernt und trainiert werden</a:t>
            </a:r>
          </a:p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Fähigkeiten, die gestärkt werden: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Feinmotorik, koordiniert Fingerfertigkeiten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Fantasie, Kreativität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Sprache (z.B. einander erzählen, was gemacht wird)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Umgang mit Emotionen (etwas gelingt oder misslingt)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Ausdauer (etwas zu Ende führen, an einer Sache bleiben)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Beobachten - Nachahmen</a:t>
            </a:r>
          </a:p>
        </p:txBody>
      </p:sp>
    </p:spTree>
    <p:extLst>
      <p:ext uri="{BB962C8B-B14F-4D97-AF65-F5344CB8AC3E}">
        <p14:creationId xmlns:p14="http://schemas.microsoft.com/office/powerpoint/2010/main" val="412587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Bewegungsspiel</a:t>
            </a:r>
            <a:endParaRPr lang="de-CH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3421621" y="1487980"/>
            <a:ext cx="5157787" cy="649914"/>
          </a:xfrm>
        </p:spPr>
        <p:txBody>
          <a:bodyPr>
            <a:normAutofit/>
          </a:bodyPr>
          <a:lstStyle/>
          <a:p>
            <a:pPr algn="ctr"/>
            <a:r>
              <a:rPr lang="de-CH" sz="1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Hier eigenes, passendes Bild einfügen</a:t>
            </a:r>
            <a:endParaRPr lang="de-CH" sz="1400" b="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>
          <a:xfrm>
            <a:off x="736757" y="2264278"/>
            <a:ext cx="5157787" cy="42910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Merkmale von Bewegungsspielen: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Der Spielverlauf ist durch Regeln vorgegeben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Körperliche Bewusstheit und Geschick entwickeln sich weiter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Grobmotorische und teilweise auch feinmotorische Fähigkeiten werden geschult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 kann alleine oder in der Gruppe gespielt werden</a:t>
            </a:r>
          </a:p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Beispiele für Bewegungsspiele: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Hüpfspiel, Sackhüpfen, «Goldener Ring», «</a:t>
            </a:r>
            <a:r>
              <a:rPr lang="de-CH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Häsli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de-CH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Gruebe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Fangis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CH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Sitzball</a:t>
            </a:r>
            <a:endParaRPr lang="de-CH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Brennball, Völkerball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Hahnenkampf, Katz und Maus, Schneckenrennen, Schubkarrenrennen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Zielwerfen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Zeitungslesen</a:t>
            </a:r>
          </a:p>
          <a:p>
            <a:pPr>
              <a:buFont typeface="Wingdings" panose="05000000000000000000" pitchFamily="2" charset="2"/>
              <a:buChar char="Ø"/>
            </a:pPr>
            <a:endParaRPr lang="de-CH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sz="quarter" idx="4"/>
          </p:nvPr>
        </p:nvSpPr>
        <p:spPr>
          <a:xfrm>
            <a:off x="6172200" y="2264278"/>
            <a:ext cx="5183188" cy="411076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Voraussetzungen für Bewegungsspiele: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Freude am Bewegungsspiel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Gruppenfähigkeit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Minimale Fähigkeiten an Geschick und Reaktion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Gleichgewicht</a:t>
            </a:r>
          </a:p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Fähigkeiten, die gestärkt werden: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Grobmotorische Fähigkeiten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Teilweise auch feinmotorische Fähigkeiten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Körperliche Ausdauer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Wille, Durchhaltevermögen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Teamfähigkeit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Strategiedenken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Erkennen und akzeptieren von Regeln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Vertrauen in eigenen Körper stärken</a:t>
            </a:r>
          </a:p>
        </p:txBody>
      </p:sp>
    </p:spTree>
    <p:extLst>
      <p:ext uri="{BB962C8B-B14F-4D97-AF65-F5344CB8AC3E}">
        <p14:creationId xmlns:p14="http://schemas.microsoft.com/office/powerpoint/2010/main" val="235748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Konstruktionsspiel</a:t>
            </a:r>
            <a:endParaRPr lang="de-CH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3421621" y="1487979"/>
            <a:ext cx="5157787" cy="920369"/>
          </a:xfrm>
        </p:spPr>
        <p:txBody>
          <a:bodyPr>
            <a:normAutofit/>
          </a:bodyPr>
          <a:lstStyle/>
          <a:p>
            <a:pPr algn="ctr"/>
            <a:r>
              <a:rPr lang="de-CH" sz="1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Hier eigenes, passendes Bild einfügen</a:t>
            </a:r>
            <a:endParaRPr lang="de-CH" sz="1400" b="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>
          <a:xfrm>
            <a:off x="373488" y="2505075"/>
            <a:ext cx="6400799" cy="40631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Merkmale von Konstruktionsspielen: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Konstruktionsspiele sind zielgerichtet (eigene Idee soll umgesetzt werden)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Kinder stellen aus 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dem zur 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Verfügung stehenden Material etwas her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Kognitive und feinmotorische Fähigkeiten werden geschult</a:t>
            </a:r>
          </a:p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Beispiele für Konstruktionsspiele: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Sandburgenbau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Aus anfangs einfachen Türmen entstehen mit zunehmendem Alter und Fähigkeiten komplexe Landschaften und/oder Gebilde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Gestalten mit Knete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Bau von Höhlen und Hütten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Lego, Eisenbahn, </a:t>
            </a:r>
            <a:r>
              <a:rPr lang="de-CH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Kapla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Kugelbahn, </a:t>
            </a:r>
            <a:r>
              <a:rPr lang="de-CH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Klämmerli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CH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Georello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usw.</a:t>
            </a:r>
          </a:p>
          <a:p>
            <a:pPr>
              <a:buFont typeface="Wingdings" panose="05000000000000000000" pitchFamily="2" charset="2"/>
              <a:buChar char="Ø"/>
            </a:pPr>
            <a:endParaRPr lang="de-CH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sz="quarter" idx="4"/>
          </p:nvPr>
        </p:nvSpPr>
        <p:spPr>
          <a:xfrm>
            <a:off x="6774287" y="2505075"/>
            <a:ext cx="4945487" cy="37926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Voraussetzungen für Konstruktionsspiele: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Kinder brauchen Zeit, Gelegenheiten und ev. Unterstützung, um eigene Ideen entwickeln und verwirklichen zu können</a:t>
            </a:r>
          </a:p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Fähigkeiten, die gestärkt werden: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Räumliches Vorstellungsvermögen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Kindseigene Schaffensfreude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Abstraktionsvermögen, perspektivisches und logisches Denken</a:t>
            </a:r>
          </a:p>
        </p:txBody>
      </p:sp>
    </p:spTree>
    <p:extLst>
      <p:ext uri="{BB962C8B-B14F-4D97-AF65-F5344CB8AC3E}">
        <p14:creationId xmlns:p14="http://schemas.microsoft.com/office/powerpoint/2010/main" val="289846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703821"/>
          </a:xfrm>
        </p:spPr>
        <p:txBody>
          <a:bodyPr>
            <a:normAutofit/>
          </a:bodyPr>
          <a:lstStyle/>
          <a:p>
            <a:pPr algn="ctr"/>
            <a:r>
              <a:rPr lang="de-CH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Rollenspiel</a:t>
            </a:r>
            <a:endParaRPr lang="de-CH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3408742" y="1068946"/>
            <a:ext cx="5157787" cy="649914"/>
          </a:xfrm>
        </p:spPr>
        <p:txBody>
          <a:bodyPr>
            <a:normAutofit/>
          </a:bodyPr>
          <a:lstStyle/>
          <a:p>
            <a:pPr algn="ctr"/>
            <a:r>
              <a:rPr lang="de-CH" sz="1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Hier eigenes, passendes Bild einfügen</a:t>
            </a:r>
            <a:endParaRPr lang="de-CH" sz="1400" b="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>
          <a:xfrm>
            <a:off x="515155" y="1772767"/>
            <a:ext cx="5241701" cy="47825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CH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Merkmale von Rollenspielen: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Grundsätzlich können Rollenspiele überall und ohne Material gespielt werden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In Gruppen werden die Rollen klar verteilt, können aber getauscht werden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Es werden Scheinwelten und Szenen erschaffen</a:t>
            </a:r>
          </a:p>
          <a:p>
            <a:pPr marL="0" indent="0">
              <a:buNone/>
            </a:pPr>
            <a:r>
              <a:rPr lang="de-CH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Beispiele für Rollenspiele: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Nachspielen einer vorgegebenen Handlung (Begebenheit, Geschichte, Märchen)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Bespielen einer vorgegebenen Bühne/Szene (Seeräuberschiff, Puppen-/Familienecke, Spital, Arzt-/Zahnarztpraxis, Bärenhöhle, etc.)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Alltag inszenieren: besprechen, planen, umsetzen («Wir würden nun in die Ferien gehen </a:t>
            </a:r>
            <a:r>
              <a:rPr lang="de-CH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und du </a:t>
            </a:r>
            <a:r>
              <a:rPr lang="de-CH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wärst das Mami»)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Spontane Episode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Spezielle Techniken: (Pantomime, Schattentheater, Geräuschkulissen)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Verhalten üben («Ich würd jetzt mit dem Auto anhalten und sagen, du sollst einsteigen: Was sagst und tust du dann?»)</a:t>
            </a:r>
          </a:p>
          <a:p>
            <a:pPr>
              <a:buFont typeface="Wingdings" panose="05000000000000000000" pitchFamily="2" charset="2"/>
              <a:buChar char="Ø"/>
            </a:pPr>
            <a:endParaRPr lang="de-CH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CH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sz="quarter" idx="4"/>
          </p:nvPr>
        </p:nvSpPr>
        <p:spPr>
          <a:xfrm>
            <a:off x="6143223" y="1772766"/>
            <a:ext cx="5718219" cy="50852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Voraussetzungen für Rollenspiele: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Definierter, (lärm-)geschützter Raum, drinnen oder draussen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Zeit, um sich vertiefen zu können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Je nach Spielart, verschiedenes Material (Technik, Kostüme, Tücher, Decken, etc.)</a:t>
            </a:r>
          </a:p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Fähigkeiten, die gestärkt werden: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Fremde Standpunkte verstehen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Sich in andere Menschen und deren Gefühle hineinversetzen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Ängste verarbeiten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Verhaltensweisen der Erwachsenen einüben oder aufbrechen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Soziale Konflikte erkennen und lösen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Sich in eine Gruppe einfügen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Regeln festlegen und diese einhalten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Ideen kreieren und einbringen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Kontakte knüpfen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Verantwortung übernehmen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Wünsche und Bedürfnisse äussern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Sich durchsetzen und/oder tolerant sein</a:t>
            </a:r>
          </a:p>
        </p:txBody>
      </p:sp>
    </p:spTree>
    <p:extLst>
      <p:ext uri="{BB962C8B-B14F-4D97-AF65-F5344CB8AC3E}">
        <p14:creationId xmlns:p14="http://schemas.microsoft.com/office/powerpoint/2010/main" val="184835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Regelspiel</a:t>
            </a:r>
            <a:endParaRPr lang="de-CH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3421621" y="1487979"/>
            <a:ext cx="5157787" cy="920369"/>
          </a:xfrm>
        </p:spPr>
        <p:txBody>
          <a:bodyPr>
            <a:normAutofit/>
          </a:bodyPr>
          <a:lstStyle/>
          <a:p>
            <a:pPr algn="ctr"/>
            <a:r>
              <a:rPr lang="de-CH" sz="1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Hier eigenes, passendes Bild einfügen</a:t>
            </a:r>
            <a:endParaRPr lang="de-CH" sz="1400" b="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Merkmale von Regelspielen: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Der Spielverlauf ist durch Regeln vorgegeben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Regelspiele verfolgen ein bestimmtes Ziel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 gibt Gewinner und Verlierer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 gibt mindestens zwei Spieler oder Spielerinnen</a:t>
            </a:r>
          </a:p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Beispiele für Regelspiele: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Memory, Domino, Nanu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Kartenspiele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Würfelspiele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Sing- und Kreisspiele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Wett- und Gruppenspiele (z.B. Fussball)</a:t>
            </a:r>
          </a:p>
          <a:p>
            <a:pPr marL="0" indent="0">
              <a:buNone/>
            </a:pPr>
            <a:endParaRPr lang="de-CH" sz="1600" b="1" dirty="0" smtClean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37727" cy="41790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Voraussetzungen für Regelspiele: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Das Verständnis von Spielregeln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Gruppenfähigkeit des Kindes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Umgang mit 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Frustrationen</a:t>
            </a:r>
            <a:endParaRPr lang="de-CH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Ein gewisses Mass sozialer und kognitiver Fähigkeiten</a:t>
            </a:r>
          </a:p>
          <a:p>
            <a:pPr marL="0" indent="0">
              <a:buNone/>
            </a:pPr>
            <a:r>
              <a:rPr lang="de-CH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Fähigkeiten, die gestärkt werden: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Gruppenfähigkeit (Konkurrenz- und Kooperationsverhalten)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Sprache (z.B. Regeln miteinander aushandeln)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Umgang mit Emotionen (gewinnen und verlieren können)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Ausdauer (bis zum Schluss dabei bleiben)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Erkennen und akzeptieren von Regeln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Verantwortung für Abmachungen übernehmen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Strategien erkennen und selber </a:t>
            </a:r>
            <a:r>
              <a:rPr lang="de-CH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entwickeln</a:t>
            </a:r>
            <a:endParaRPr lang="de-CH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54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ariss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773</Words>
  <Application>Microsoft Office PowerPoint</Application>
  <PresentationFormat>Breitbild</PresentationFormat>
  <Paragraphs>146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Larissa</vt:lpstr>
      <vt:lpstr>PowerPoint-Präsentation</vt:lpstr>
      <vt:lpstr>Funktionsspiel</vt:lpstr>
      <vt:lpstr>Gestaltungsspiel</vt:lpstr>
      <vt:lpstr>Bewegungsspiel</vt:lpstr>
      <vt:lpstr>Konstruktionsspiel</vt:lpstr>
      <vt:lpstr>Rollenspiel</vt:lpstr>
      <vt:lpstr>Regelspiel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Doris Engeler</dc:creator>
  <cp:lastModifiedBy>Doris Engeler</cp:lastModifiedBy>
  <cp:revision>11</cp:revision>
  <dcterms:created xsi:type="dcterms:W3CDTF">2017-01-14T17:10:39Z</dcterms:created>
  <dcterms:modified xsi:type="dcterms:W3CDTF">2017-02-22T13:54:26Z</dcterms:modified>
</cp:coreProperties>
</file>